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Amatic SC"/>
      <p:regular r:id="rId13"/>
      <p:bold r:id="rId14"/>
    </p:embeddedFont>
    <p:embeddedFont>
      <p:font typeface="Source Code Pro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AmaticSC-regular.fnt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SourceCodePro-regular.fntdata"/><Relationship Id="rId14" Type="http://schemas.openxmlformats.org/officeDocument/2006/relationships/font" Target="fonts/AmaticSC-bold.fntdata"/><Relationship Id="rId17" Type="http://schemas.openxmlformats.org/officeDocument/2006/relationships/font" Target="fonts/SourceCodePro-italic.fntdata"/><Relationship Id="rId16" Type="http://schemas.openxmlformats.org/officeDocument/2006/relationships/font" Target="fonts/SourceCodePro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SourceCodePr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c6f59039d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c6f59039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c6f59039d_0_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c6f59039d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c6f59039d_0_1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c6f59039d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c6f59039d_0_1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c6f59039d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c6f59039d_0_2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c6f59039d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c6f59039d_0_2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c6f59039d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c6f59039d_0_29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c6f59039d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b="1"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228675"/>
            <a:ext cx="39999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04800" y="309350"/>
            <a:ext cx="8537700" cy="74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lt1"/>
                </a:highlight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matic SC"/>
              <a:buNone/>
              <a:defRPr b="1" sz="2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240275"/>
            <a:ext cx="8520600" cy="198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  <a:highlight>
                  <a:schemeClr val="accent1"/>
                </a:highlight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3046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  <a:highlight>
                  <a:schemeClr val="dk1"/>
                </a:highlight>
              </a:defRPr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beach-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200"/>
              <a:buFont typeface="Amatic SC"/>
              <a:buNone/>
              <a:defRPr b="1" sz="42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type="ctrTitle"/>
          </p:nvPr>
        </p:nvSpPr>
        <p:spPr>
          <a:xfrm>
            <a:off x="311700" y="392150"/>
            <a:ext cx="8520600" cy="269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Company</a:t>
            </a:r>
            <a:endParaRPr/>
          </a:p>
        </p:txBody>
      </p:sp>
      <p:sp>
        <p:nvSpPr>
          <p:cNvPr id="57" name="Google Shape;57;p13"/>
          <p:cNvSpPr txBox="1"/>
          <p:nvPr>
            <p:ph idx="1" type="subTitle"/>
          </p:nvPr>
        </p:nvSpPr>
        <p:spPr>
          <a:xfrm>
            <a:off x="311700" y="3890400"/>
            <a:ext cx="8520600" cy="7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Spring Style 20XX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292850"/>
            <a:ext cx="8520600" cy="80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About Your Company</a:t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228675"/>
            <a:ext cx="8520600" cy="334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Lorem ipsum dolor sit amet, consectetur adipiscing elit, sed do eiusmod tempor incididunt ut labore et dolore magna aliqua.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2802750" y="802500"/>
            <a:ext cx="3538500" cy="3538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Collection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Charlotte Mid Boot</a:t>
            </a:r>
            <a:endParaRPr/>
          </a:p>
        </p:txBody>
      </p:sp>
      <p:sp>
        <p:nvSpPr>
          <p:cNvPr id="74" name="Google Shape;74;p16"/>
          <p:cNvSpPr txBox="1"/>
          <p:nvPr>
            <p:ph idx="1" type="subTitle"/>
          </p:nvPr>
        </p:nvSpPr>
        <p:spPr>
          <a:xfrm>
            <a:off x="265500" y="2845223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Limited Edition - $189</a:t>
            </a:r>
            <a:endParaRPr/>
          </a:p>
        </p:txBody>
      </p:sp>
      <p:pic>
        <p:nvPicPr>
          <p:cNvPr descr="Black &amp; white shot of hands rolling up jean pant leg to expose wearer's western boots" id="75" name="Google Shape;75;p16"/>
          <p:cNvPicPr preferRelativeResize="0"/>
          <p:nvPr/>
        </p:nvPicPr>
        <p:blipFill rotWithShape="1">
          <a:blip r:embed="rId3">
            <a:alphaModFix/>
          </a:blip>
          <a:srcRect b="0" l="26729" r="14124" t="0"/>
          <a:stretch/>
        </p:blipFill>
        <p:spPr>
          <a:xfrm>
            <a:off x="4571996" y="0"/>
            <a:ext cx="457199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100% organic. </a:t>
            </a:r>
            <a:br>
              <a:rPr lang="en"/>
            </a:br>
            <a:r>
              <a:rPr lang="en"/>
              <a:t>Built for fun in sunny California.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Young woman wearing a white tank top a shorts holding feathers in the desert" id="85" name="Google Shape;85;p18"/>
          <p:cNvPicPr preferRelativeResize="0"/>
          <p:nvPr/>
        </p:nvPicPr>
        <p:blipFill rotWithShape="1">
          <a:blip r:embed="rId3">
            <a:alphaModFix/>
          </a:blip>
          <a:srcRect b="3065" l="848" r="24105" t="33616"/>
          <a:stretch/>
        </p:blipFill>
        <p:spPr>
          <a:xfrm>
            <a:off x="0" y="0"/>
            <a:ext cx="914400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457200" y="3985500"/>
            <a:ext cx="4522800" cy="700800"/>
          </a:xfrm>
          <a:prstGeom prst="rect">
            <a:avLst/>
          </a:prstGeom>
          <a:solidFill>
            <a:schemeClr val="lt2"/>
          </a:solidFill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Mission Tank // Kelly Capris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4877475" y="296900"/>
            <a:ext cx="3981900" cy="6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Wendy’s Picks</a:t>
            </a:r>
            <a:endParaRPr sz="3600"/>
          </a:p>
        </p:txBody>
      </p:sp>
      <p:sp>
        <p:nvSpPr>
          <p:cNvPr id="92" name="Google Shape;92;p19"/>
          <p:cNvSpPr txBox="1"/>
          <p:nvPr>
            <p:ph idx="1" type="body"/>
          </p:nvPr>
        </p:nvSpPr>
        <p:spPr>
          <a:xfrm>
            <a:off x="4877475" y="1275625"/>
            <a:ext cx="3981900" cy="103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Gibson Surf Cap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Lorem ipsum dolor sit amet, consectetur adipiscing elit</a:t>
            </a:r>
            <a:endParaRPr sz="1400"/>
          </a:p>
        </p:txBody>
      </p:sp>
      <p:sp>
        <p:nvSpPr>
          <p:cNvPr id="93" name="Google Shape;93;p19"/>
          <p:cNvSpPr txBox="1"/>
          <p:nvPr>
            <p:ph idx="1" type="body"/>
          </p:nvPr>
        </p:nvSpPr>
        <p:spPr>
          <a:xfrm>
            <a:off x="4877475" y="2503527"/>
            <a:ext cx="3981900" cy="103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Rancher Vest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Lorem ipsum dolor sit amet, consectetur adipiscing elit</a:t>
            </a:r>
            <a:endParaRPr sz="1400"/>
          </a:p>
        </p:txBody>
      </p:sp>
      <p:sp>
        <p:nvSpPr>
          <p:cNvPr id="94" name="Google Shape;94;p19"/>
          <p:cNvSpPr txBox="1"/>
          <p:nvPr>
            <p:ph idx="1" type="body"/>
          </p:nvPr>
        </p:nvSpPr>
        <p:spPr>
          <a:xfrm>
            <a:off x="4877475" y="3731429"/>
            <a:ext cx="3981900" cy="103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Parker High-Tops</a:t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Lorem ipsum dolor sit amet, consectetur adipiscing elit</a:t>
            </a:r>
            <a:endParaRPr sz="1400"/>
          </a:p>
        </p:txBody>
      </p:sp>
      <p:pic>
        <p:nvPicPr>
          <p:cNvPr descr="Man mid-jump at skatepark in California" id="95" name="Google Shape;95;p19"/>
          <p:cNvPicPr preferRelativeResize="0"/>
          <p:nvPr/>
        </p:nvPicPr>
        <p:blipFill rotWithShape="1">
          <a:blip r:embed="rId3">
            <a:alphaModFix/>
          </a:blip>
          <a:srcRect b="0" l="0" r="41128" t="0"/>
          <a:stretch/>
        </p:blipFill>
        <p:spPr>
          <a:xfrm>
            <a:off x="0" y="0"/>
            <a:ext cx="457200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each Day">
  <a:themeElements>
    <a:clrScheme name="Beach Day">
      <a:dk1>
        <a:srgbClr val="00FDC8"/>
      </a:dk1>
      <a:lt1>
        <a:srgbClr val="FFFFFF"/>
      </a:lt1>
      <a:dk2>
        <a:srgbClr val="666666"/>
      </a:dk2>
      <a:lt2>
        <a:srgbClr val="EEEEEE"/>
      </a:lt2>
      <a:accent1>
        <a:srgbClr val="212121"/>
      </a:accent1>
      <a:accent2>
        <a:srgbClr val="455A64"/>
      </a:accent2>
      <a:accent3>
        <a:srgbClr val="78909C"/>
      </a:accent3>
      <a:accent4>
        <a:srgbClr val="7C7CE0"/>
      </a:accent4>
      <a:accent5>
        <a:srgbClr val="DB4437"/>
      </a:accent5>
      <a:accent6>
        <a:srgbClr val="F6CD4C"/>
      </a:accent6>
      <a:hlink>
        <a:srgbClr val="DB4437"/>
      </a:hlink>
      <a:folHlink>
        <a:srgbClr val="DB443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